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4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5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9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2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0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0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8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0DD7-9A4C-469B-8363-2780F65EAF97}" type="datetimeFigureOut">
              <a:rPr lang="en-US" smtClean="0"/>
              <a:t>05-Jul-16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0371-9A80-48D8-98FC-5BB720EA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3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10175661" y="2509434"/>
            <a:ext cx="1001950" cy="1001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Domein</a:t>
            </a:r>
            <a:endParaRPr lang="en-US" dirty="0"/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5425055" y="2472563"/>
            <a:ext cx="1075692" cy="10756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Attribuut</a:t>
            </a:r>
            <a:endParaRPr lang="en-US" dirty="0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748191" y="2509434"/>
            <a:ext cx="1001950" cy="1001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Object</a:t>
            </a:r>
          </a:p>
        </p:txBody>
      </p:sp>
      <p:cxnSp>
        <p:nvCxnSpPr>
          <p:cNvPr id="8" name="Connector: Elbow 7"/>
          <p:cNvCxnSpPr>
            <a:stCxn id="6" idx="0"/>
            <a:endCxn id="5" idx="0"/>
          </p:cNvCxnSpPr>
          <p:nvPr/>
        </p:nvCxnSpPr>
        <p:spPr>
          <a:xfrm rot="5400000" flipH="1" flipV="1">
            <a:off x="3587598" y="134132"/>
            <a:ext cx="36871" cy="4713735"/>
          </a:xfrm>
          <a:prstGeom prst="bentConnector3">
            <a:avLst>
              <a:gd name="adj1" fmla="val 1679998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/>
          <p:cNvCxnSpPr>
            <a:stCxn id="5" idx="3"/>
            <a:endCxn id="4" idx="1"/>
          </p:cNvCxnSpPr>
          <p:nvPr/>
        </p:nvCxnSpPr>
        <p:spPr>
          <a:xfrm>
            <a:off x="6500747" y="3010409"/>
            <a:ext cx="3674914" cy="12700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/>
          <p:cNvCxnSpPr>
            <a:stCxn id="4" idx="2"/>
            <a:endCxn id="5" idx="2"/>
          </p:cNvCxnSpPr>
          <p:nvPr/>
        </p:nvCxnSpPr>
        <p:spPr>
          <a:xfrm rot="5400000">
            <a:off x="8301334" y="1172952"/>
            <a:ext cx="36871" cy="4713735"/>
          </a:xfrm>
          <a:prstGeom prst="bentConnector3">
            <a:avLst>
              <a:gd name="adj1" fmla="val 2853332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41029" y="1900130"/>
            <a:ext cx="468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Elk object </a:t>
            </a:r>
            <a:r>
              <a:rPr lang="en-US" dirty="0" err="1"/>
              <a:t>kan</a:t>
            </a:r>
            <a:r>
              <a:rPr lang="en-US" dirty="0"/>
              <a:t> 1 of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eigenschappen</a:t>
            </a:r>
            <a:r>
              <a:rPr lang="en-US" dirty="0"/>
              <a:t> </a:t>
            </a:r>
            <a:r>
              <a:rPr lang="en-US" dirty="0" err="1"/>
              <a:t>hebben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79663" y="2262691"/>
            <a:ext cx="3117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Elk </a:t>
            </a:r>
            <a:r>
              <a:rPr lang="en-US" dirty="0" err="1"/>
              <a:t>attribuut</a:t>
            </a:r>
            <a:r>
              <a:rPr lang="en-US" dirty="0"/>
              <a:t> </a:t>
            </a:r>
            <a:r>
              <a:rPr lang="en-US" dirty="0" err="1"/>
              <a:t>haalt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geldige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1 </a:t>
            </a:r>
            <a:r>
              <a:rPr lang="en-US" dirty="0" err="1"/>
              <a:t>domein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91555" y="3923486"/>
            <a:ext cx="429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Elk </a:t>
            </a:r>
            <a:r>
              <a:rPr lang="en-US" dirty="0" err="1"/>
              <a:t>domein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terbeschikking</a:t>
            </a:r>
            <a:r>
              <a:rPr lang="en-US" dirty="0"/>
              <a:t> </a:t>
            </a:r>
            <a:r>
              <a:rPr lang="en-US" dirty="0" err="1"/>
              <a:t>stellen</a:t>
            </a:r>
            <a:r>
              <a:rPr lang="en-US" dirty="0"/>
              <a:t> van </a:t>
            </a:r>
            <a:r>
              <a:rPr lang="en-US" dirty="0" err="1"/>
              <a:t>meerdere</a:t>
            </a:r>
            <a:r>
              <a:rPr lang="en-US" dirty="0"/>
              <a:t> </a:t>
            </a:r>
            <a:r>
              <a:rPr lang="en-US" dirty="0" err="1"/>
              <a:t>attributen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72844" y="3225089"/>
            <a:ext cx="342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Elk </a:t>
            </a:r>
            <a:r>
              <a:rPr lang="en-US" dirty="0" err="1"/>
              <a:t>attribuut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eigenschap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meerdere</a:t>
            </a:r>
            <a:r>
              <a:rPr lang="en-US" dirty="0"/>
              <a:t> </a:t>
            </a:r>
            <a:r>
              <a:rPr lang="en-US" dirty="0" err="1"/>
              <a:t>objecten</a:t>
            </a:r>
            <a:endParaRPr lang="en-US" dirty="0"/>
          </a:p>
        </p:txBody>
      </p:sp>
      <p:cxnSp>
        <p:nvCxnSpPr>
          <p:cNvPr id="32" name="Connector: Elbow 31"/>
          <p:cNvCxnSpPr>
            <a:stCxn id="5" idx="1"/>
            <a:endCxn id="6" idx="3"/>
          </p:cNvCxnSpPr>
          <p:nvPr/>
        </p:nvCxnSpPr>
        <p:spPr>
          <a:xfrm rot="10800000">
            <a:off x="1750141" y="3010409"/>
            <a:ext cx="3674914" cy="12700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22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Milio</dc:creator>
  <cp:lastModifiedBy>Johan Milio</cp:lastModifiedBy>
  <cp:revision>2</cp:revision>
  <dcterms:created xsi:type="dcterms:W3CDTF">2016-07-05T12:34:38Z</dcterms:created>
  <dcterms:modified xsi:type="dcterms:W3CDTF">2016-07-05T15:05:33Z</dcterms:modified>
</cp:coreProperties>
</file>